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3BF466-8E7D-4E30-8A11-206D8E9A679A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9ED0B3-730F-458E-AE6D-9139C198B5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3421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9ED0B3-730F-458E-AE6D-9139C198B56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9008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5A05F3-B8D5-490A-79F6-C1E127FE38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8339C6F-DB1B-9466-9DD5-2D56C3EBA3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420C7B-7915-C75F-1196-74D8896BF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C7DBA2-C481-8C00-3710-DEF32EA36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706D7B-02C4-C123-E0E6-62CE0B876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9344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ACC162-1235-49BA-D84C-ABAB9794D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4E0836A-8634-02A1-8A7D-1A2CCE471E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1D3839-616B-49B0-53A1-CFDD46B55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266671C-7043-61B3-D2F3-82C61410A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76C37E6-7D8D-A8F9-1BD8-ED2B83810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5528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A456CF7-614E-F72B-E5C8-EFB13C71EB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9991BF8-4F84-E569-2101-4A947C3CD4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3A7CA99-DD2B-D108-6276-40110F35D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DD965B0-55C4-584E-89B3-107551FCC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12A561-8C8C-BCAA-A3C2-5FD5C455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956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9D674F-9CFF-2B97-3A37-96184ECFF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0952F3-F888-B180-B723-E054AF9E3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17F75E-2870-10CD-C879-2FA8443CC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3A6215-363B-31E6-9B2C-C880BBFB8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968D78A-2480-8851-E39F-D6D1140F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4331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7D1669-39AC-047A-510B-FE63700AF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9CE9DC-A45C-CE80-79A7-6A0D7D3DB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7705E6-9274-4C47-1FB7-050A16BA0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E2D2B8-8A70-5244-82FA-152B46FC1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D8ECCBC-CAC4-DB07-4348-BCE4D3529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5628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193B75-A5DD-7843-B219-F53B8B9AF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46551E-0CD0-0EC9-8D03-3C3E2FB6E0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1A30AEC-F9DA-69C7-BEB0-30CD9B2FCD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44D8F14-98E9-5C03-4660-F09A2E2CF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3B412E1-8EC8-AA75-EE43-6DE099F06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2AAF9DB-8831-9E13-3F7E-71BA65E3C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380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326E0A-AE0D-5B3E-CC0A-3DF1DA810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F6A945C-DC1D-B114-9252-0424A062F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E1684A5-B4EE-37DF-9B4F-42933D0973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7A7E8A6-CE73-7409-60FF-D8BA34B328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FB0A46F-5D99-C11F-795B-AD29F97C2B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44DA838-F994-97F5-9317-EFCFF76E9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51B0D36-3F6C-CB42-4E68-88F11E83E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F38DD9A-66AD-8EC3-423C-EFD0F4167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1822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959FC-E27B-431B-129E-90C7D0054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C8203A6-9FDC-AF90-8C72-51D39BC1D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8F72132-B230-44DD-1170-6B14470F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AE46205-4FAB-5A98-5386-9C9868AD5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5150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87984EC-8AAF-E98A-2A4C-5EE7A191C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A4DB54C-91D9-2802-2743-B7FCA128C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B4B580B-2EF4-6EBF-D59D-D540C32A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0453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BAED73-4AC5-4A70-3295-7183BABBE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9A0E88-68BB-6835-5DA1-3AD6630E1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7623EC6-7FD5-96E6-9566-1B6D32A093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4C0C20C-356D-0EA1-8EF1-867A8B1AD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CFA0326-06B6-AB9F-2BC9-F4D7DB98D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8CA26EE-2D06-7CF0-ED78-2151241DF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4632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4062BE-3735-C92F-1D11-F6ACC4BF7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B54CFA5-ACA6-CD54-DA64-0649514EA7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C88CBE2-91AC-B4B8-7199-9B1CD91AD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9EF9D7F-FD6F-D578-5E38-D25673238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8826A4A-28FB-3AAF-29AF-1B62030BC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8F3145F-6CC5-39A5-9002-B031509C0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7437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3E6D6C6-A3CF-BF7F-0127-307B8104F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1933C69-8EEE-2E85-FC5D-43BD97295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C21A6A2-C24F-43EE-E786-AE668EFE25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EA278E-110D-4194-A215-E44C239B1551}" type="datetimeFigureOut">
              <a:rPr lang="fr-FR" smtClean="0"/>
              <a:t>27/06/2024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E7D2C5-C506-9673-78AF-BBD5E143C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38E8BF-83DD-CBC0-0029-21F2037C3B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CE31A3-4A49-4936-9DA7-6DD74BE272B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6114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1653D16-2DC4-FBCD-CBD7-8367DB5A0B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" y="0"/>
            <a:ext cx="12191197" cy="6858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32BBBB0-372D-7775-4954-FFEAA49C3B06}"/>
              </a:ext>
            </a:extLst>
          </p:cNvPr>
          <p:cNvSpPr txBox="1"/>
          <p:nvPr/>
        </p:nvSpPr>
        <p:spPr>
          <a:xfrm>
            <a:off x="1349297" y="245327"/>
            <a:ext cx="101030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Touch</a:t>
            </a:r>
            <a:r>
              <a:rPr lang="fr-FR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screen to go to </a:t>
            </a:r>
            <a:r>
              <a:rPr lang="fr-FR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</a:t>
            </a:r>
            <a:r>
              <a:rPr lang="fr-FR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slide</a:t>
            </a:r>
          </a:p>
        </p:txBody>
      </p:sp>
    </p:spTree>
    <p:extLst>
      <p:ext uri="{BB962C8B-B14F-4D97-AF65-F5344CB8AC3E}">
        <p14:creationId xmlns:p14="http://schemas.microsoft.com/office/powerpoint/2010/main" val="356438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teractif">
            <a:hlinkClick r:id="" action="ppaction://ole?verb=0"/>
            <a:extLst>
              <a:ext uri="{FF2B5EF4-FFF2-40B4-BE49-F238E27FC236}">
                <a16:creationId xmlns:a16="http://schemas.microsoft.com/office/drawing/2014/main" id="{F43D42F0-2119-4D59-77F7-910D34B4E8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295275"/>
            <a:ext cx="12192000" cy="626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691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Office PowerPoint</Application>
  <PresentationFormat>Widescreen</PresentationFormat>
  <Paragraphs>2</Paragraphs>
  <Slides>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Thème Office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2024-06-24T13:04:03Z</dcterms:created>
  <dcterms:modified xsi:type="dcterms:W3CDTF">2024-06-27T09:44:54Z</dcterms:modified>
</cp:coreProperties>
</file>

<file path=docProps/thumbnail.jpeg>
</file>